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59" r:id="rId5"/>
    <p:sldId id="260" r:id="rId6"/>
    <p:sldId id="258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CC0099"/>
    <a:srgbClr val="D5FFEA"/>
    <a:srgbClr val="0099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611C29-F959-4492-966E-8C6ABD752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13558EA-3309-41A9-86C6-B9FE2BC91F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77C2BC-4A9B-48AE-8C43-13157F4C4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B9091CD-B2C3-47F5-9216-E5D95BC9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F5A4DFC-8C19-46C8-BDC8-DD572C86B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4808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FB9586E-5A64-4BFF-9082-994B38FD5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CBEBF8E-5E62-4080-A572-AD2D43E16A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A2E88C9-52B5-4123-B5CA-107E0AB9B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F0A76C9-EC04-4B65-906F-30657A679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E98E3C5-776B-451F-A8A9-72157EA8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9168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97B2ABF-F214-4E78-81FC-1CFFD72E77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E0EAC22-B372-4909-A3D5-51241B0FD1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1B2A418-2D42-41AA-9819-7ADC94C5A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EFC3E0E-2AB9-4B5F-B73A-BAA095325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6C84197-52EB-47E9-8E58-B3A87AE36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6637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BA5C6D7-D843-4D60-8097-03E10F002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00A0BA0-0F7A-4443-B189-FD81A05FE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37026E-90C3-4E93-8CFA-B9782E727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4357854-6E88-4158-A280-4C87D057F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0B0475A-855B-4D5F-84B4-2344853FE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2535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FF9C72-5848-4EA4-991F-BB2812DA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BD2F4-5B56-4696-B2AE-AFDF39123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37E8602-CAA3-4BDF-9E6B-C2E58E73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41DDF25-2521-4A79-A25D-81150FBA9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7D16F47-EF8B-4467-9AC8-22EF49C81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0350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C3BCA9-BE10-4DBC-A15F-11D37DC4E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AF560C1-0994-4F73-A67B-8ADBDED8CD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F237526-2067-4BF3-A1F6-C95CD5D9B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93CE592-9E00-43E2-BFEB-DB81C61C9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1A7AA85-6D75-4E2F-8011-081A00F25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C7395D3-1BDB-4090-B631-1C090BFFC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6174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6684A97-4392-4514-A5A4-60D6A6D8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F9DA040-4939-48B3-9FF0-18C7C6837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C64113F-742D-40FE-BFD7-E3BCC23A7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E3D789C-DD0C-4877-868D-2C540D81AE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34BE320-AF67-487E-8CB7-3BEBF17F84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51A38C3-C04D-4EC0-949D-7DE35E2BC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3C2AD897-3FB5-47AA-9A5B-73E90526F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D5BF8530-195A-4FD1-8813-030380E8B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8654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5DB698-F6A0-4408-8763-B6FBA4B5C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EC6E6CD-AC57-45C4-A17E-71549FC38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8D7F283D-0537-4141-BE27-E6F65234E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163920A-8479-485F-B91A-A2312A44E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9040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4D00260-9325-45E7-8694-C7254F341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B70E86A-8F3D-4E8C-87F7-23F6AAD98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29F26546-66AD-4C4B-A231-76D912233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8889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1F4227-D54A-4107-AC03-86353BAA7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5348CC9-9F9C-4EC7-BBD3-1D4404682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8DAAC43-0CD9-4854-B819-4943B76426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DF950AE-31DD-48ED-B960-DEE1BC087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C9D06F0-BEAA-4F2F-8487-F0BF7A981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5A1CD0A-295B-4CC4-B0A5-2C57255CA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307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12A5743-EE6E-42C4-8149-AC41DC773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07C2FF73-0E83-47DC-A2E5-4B1B46CE85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524880C-85A5-4BEC-B88B-E1303564EE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EB67971-F491-452C-8313-6CE7D13BE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6C2491B-9356-492A-9642-44EDAAE7B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12A58F2-AAF4-4114-8D27-5364D9EEA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1087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A2CBD065-B59C-4DB1-9A89-13F1801F5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B79186F-B31A-429B-8E3D-ECFBC1DC1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1A0A8CB-B630-46E4-86F3-047ED7EA4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D51E0-435C-4DBC-8716-9BE3671FDFE6}" type="datetimeFigureOut">
              <a:rPr lang="hr-HR" smtClean="0"/>
              <a:t>6.12.2021.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39054A4-6B9E-419B-A055-75A3AA94BE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9D70B39-46B3-4765-9CBE-299E7038E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2D836-F4CD-4113-A10B-70B2BAA35B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4406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hyperlink" Target="https://learningapps.org/watch?v=pw6b0pzy221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AFA1C4-9002-4E0A-BEA0-E2ED529A3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A2E078-550D-4819-9CAE-D722B85E9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8A61F34-6D2F-4A58-A998-4851D793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4D472CE-6CDD-459B-899A-D7793B2DF9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3242CDC-9585-4095-AA18-40DCBEABB60D}"/>
              </a:ext>
            </a:extLst>
          </p:cNvPr>
          <p:cNvSpPr txBox="1"/>
          <p:nvPr/>
        </p:nvSpPr>
        <p:spPr>
          <a:xfrm>
            <a:off x="6102493" y="1254736"/>
            <a:ext cx="5367148" cy="2862322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8</a:t>
            </a:r>
          </a:p>
          <a:p>
            <a:r>
              <a:rPr lang="hr-HR" sz="4000" dirty="0">
                <a:solidFill>
                  <a:srgbClr val="FF33CC"/>
                </a:solidFill>
              </a:rPr>
              <a:t>IN &amp;OUT OF FA</a:t>
            </a:r>
            <a:r>
              <a:rPr lang="en-US" sz="4000" dirty="0">
                <a:solidFill>
                  <a:srgbClr val="FF33CC"/>
                </a:solidFill>
              </a:rPr>
              <a:t>S</a:t>
            </a:r>
            <a:r>
              <a:rPr lang="hr-HR" sz="4000" dirty="0">
                <a:solidFill>
                  <a:srgbClr val="FF33CC"/>
                </a:solidFill>
              </a:rPr>
              <a:t>HION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762FFDB-E40E-4863-AF0B-8C7F271DFB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0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AFA1C4-9002-4E0A-BEA0-E2ED529A3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A2E078-550D-4819-9CAE-D722B85E9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8A61F34-6D2F-4A58-A998-4851D793B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15F3E11-C6D0-4344-9676-3E527AA5C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4778" y="0"/>
            <a:ext cx="4882444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1C10C17-7EEC-416E-A946-F3AFDBEF2E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923" y="891251"/>
            <a:ext cx="7332044" cy="484438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C66AE93-DA4D-4F04-ACE0-2EE56EDAE83F}"/>
              </a:ext>
            </a:extLst>
          </p:cNvPr>
          <p:cNvSpPr txBox="1"/>
          <p:nvPr/>
        </p:nvSpPr>
        <p:spPr>
          <a:xfrm>
            <a:off x="8040880" y="475752"/>
            <a:ext cx="312346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going</a:t>
            </a:r>
            <a:r>
              <a:rPr lang="hr-HR" sz="1600" b="1" dirty="0">
                <a:solidFill>
                  <a:srgbClr val="0070C0"/>
                </a:solidFill>
              </a:rPr>
              <a:t> on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pictures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Što se događa na slikama?</a:t>
            </a:r>
          </a:p>
        </p:txBody>
      </p:sp>
      <p:pic>
        <p:nvPicPr>
          <p:cNvPr id="8" name="20_dip_in_8__l8_what_has_been_going_on">
            <a:hlinkClick r:id="" action="ppaction://media"/>
            <a:extLst>
              <a:ext uri="{FF2B5EF4-FFF2-40B4-BE49-F238E27FC236}">
                <a16:creationId xmlns:a16="http://schemas.microsoft.com/office/drawing/2014/main" id="{D0152DA2-55E3-4083-AA82-BEEC23B3EB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444022" y="1900223"/>
            <a:ext cx="1223978" cy="1223978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481D3229-AD54-4E31-AD6C-42365E66B0B4}"/>
              </a:ext>
            </a:extLst>
          </p:cNvPr>
          <p:cNvSpPr txBox="1"/>
          <p:nvPr/>
        </p:nvSpPr>
        <p:spPr>
          <a:xfrm>
            <a:off x="8871175" y="3124201"/>
            <a:ext cx="312346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recording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check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ideas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snimku i provjerite svoje ideje.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420A3CC-4444-4E99-81F3-0D3B9293E440}"/>
              </a:ext>
            </a:extLst>
          </p:cNvPr>
          <p:cNvSpPr txBox="1"/>
          <p:nvPr/>
        </p:nvSpPr>
        <p:spPr>
          <a:xfrm>
            <a:off x="2672179" y="1030288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18F11A6-C7EC-4193-BBEC-1A127520CDAA}"/>
              </a:ext>
            </a:extLst>
          </p:cNvPr>
          <p:cNvSpPr txBox="1"/>
          <p:nvPr/>
        </p:nvSpPr>
        <p:spPr>
          <a:xfrm>
            <a:off x="7476478" y="2641655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2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4A3DE2B-846B-42C6-AADD-19AE4C90F3CB}"/>
              </a:ext>
            </a:extLst>
          </p:cNvPr>
          <p:cNvSpPr txBox="1"/>
          <p:nvPr/>
        </p:nvSpPr>
        <p:spPr>
          <a:xfrm>
            <a:off x="7476478" y="975748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5590415-C18E-4E23-A9BB-5F76290FBEB3}"/>
              </a:ext>
            </a:extLst>
          </p:cNvPr>
          <p:cNvSpPr txBox="1"/>
          <p:nvPr/>
        </p:nvSpPr>
        <p:spPr>
          <a:xfrm>
            <a:off x="3197763" y="2611733"/>
            <a:ext cx="220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4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EF494A9-E04A-405F-A771-558D72727249}"/>
              </a:ext>
            </a:extLst>
          </p:cNvPr>
          <p:cNvSpPr txBox="1"/>
          <p:nvPr/>
        </p:nvSpPr>
        <p:spPr>
          <a:xfrm>
            <a:off x="3214355" y="1011533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5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018B0FD-4C6C-4302-BA34-3CDF93E9CC82}"/>
              </a:ext>
            </a:extLst>
          </p:cNvPr>
          <p:cNvSpPr txBox="1"/>
          <p:nvPr/>
        </p:nvSpPr>
        <p:spPr>
          <a:xfrm>
            <a:off x="5079507" y="4245791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988C219-AF56-464F-8EAE-4ACDFA8E7915}"/>
              </a:ext>
            </a:extLst>
          </p:cNvPr>
          <p:cNvSpPr txBox="1"/>
          <p:nvPr/>
        </p:nvSpPr>
        <p:spPr>
          <a:xfrm>
            <a:off x="2672179" y="4231937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7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84E2BC0-3D81-4F98-ABB0-1C7249AF5B4A}"/>
              </a:ext>
            </a:extLst>
          </p:cNvPr>
          <p:cNvSpPr txBox="1"/>
          <p:nvPr/>
        </p:nvSpPr>
        <p:spPr>
          <a:xfrm>
            <a:off x="7476478" y="4245791"/>
            <a:ext cx="177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>
                <a:solidFill>
                  <a:srgbClr val="FF3399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1870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AFA1C4-9002-4E0A-BEA0-E2ED529A3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A2E078-550D-4819-9CAE-D722B85E9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8A61F34-6D2F-4A58-A998-4851D793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8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D2F7E53-56B9-419F-A165-2CBF16E0C3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432" y="1804988"/>
            <a:ext cx="5086350" cy="34099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EBD1F08-1285-4EFB-83FC-46DE38368D7F}"/>
              </a:ext>
            </a:extLst>
          </p:cNvPr>
          <p:cNvSpPr txBox="1"/>
          <p:nvPr/>
        </p:nvSpPr>
        <p:spPr>
          <a:xfrm>
            <a:off x="6189214" y="694871"/>
            <a:ext cx="5240786" cy="1477328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What’s going on? Emily is listening to music at full blast.</a:t>
            </a:r>
          </a:p>
          <a:p>
            <a:r>
              <a:rPr lang="en-US" dirty="0"/>
              <a:t>What’s the problem? Emily </a:t>
            </a:r>
            <a:r>
              <a:rPr lang="en-US" b="1" dirty="0"/>
              <a:t>started </a:t>
            </a:r>
            <a:r>
              <a:rPr lang="en-US" dirty="0"/>
              <a:t>doing this </a:t>
            </a:r>
            <a:r>
              <a:rPr lang="en-US" b="1" dirty="0"/>
              <a:t>an hour ago</a:t>
            </a:r>
            <a:r>
              <a:rPr lang="en-US" dirty="0"/>
              <a:t>. </a:t>
            </a:r>
            <a:r>
              <a:rPr lang="en-US" b="1" dirty="0"/>
              <a:t>She is still listening </a:t>
            </a:r>
            <a:r>
              <a:rPr lang="en-US" dirty="0"/>
              <a:t>to the music. </a:t>
            </a:r>
          </a:p>
          <a:p>
            <a:r>
              <a:rPr lang="en-US" dirty="0"/>
              <a:t>It’s annoying.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73442E6-DE03-40BC-8218-E2951325ADFC}"/>
              </a:ext>
            </a:extLst>
          </p:cNvPr>
          <p:cNvSpPr txBox="1"/>
          <p:nvPr/>
        </p:nvSpPr>
        <p:spPr>
          <a:xfrm>
            <a:off x="6096000" y="2581850"/>
            <a:ext cx="5485201" cy="830997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Emily’s brother is angry and he says:</a:t>
            </a:r>
            <a:r>
              <a:rPr lang="en-US" sz="2400" dirty="0"/>
              <a:t> ‘Emily </a:t>
            </a:r>
            <a:r>
              <a:rPr lang="en-US" sz="2400" b="1" dirty="0"/>
              <a:t>has been listening </a:t>
            </a:r>
            <a:r>
              <a:rPr lang="en-US" sz="2400" dirty="0"/>
              <a:t>to music at full blast.’</a:t>
            </a:r>
            <a:endParaRPr lang="hr-HR" sz="2400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36AFDC3-3F60-4326-9656-9F5287731F51}"/>
              </a:ext>
            </a:extLst>
          </p:cNvPr>
          <p:cNvSpPr txBox="1"/>
          <p:nvPr/>
        </p:nvSpPr>
        <p:spPr>
          <a:xfrm>
            <a:off x="6095999" y="3737550"/>
            <a:ext cx="5485201" cy="646331"/>
          </a:xfrm>
          <a:prstGeom prst="rect">
            <a:avLst/>
          </a:prstGeom>
          <a:solidFill>
            <a:srgbClr val="D5FFEA"/>
          </a:solidFill>
          <a:ln w="28575"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This</a:t>
            </a:r>
            <a:r>
              <a:rPr lang="hr-HR" dirty="0"/>
              <a:t> sentence </a:t>
            </a:r>
            <a:r>
              <a:rPr lang="en-US" dirty="0"/>
              <a:t>tells us </a:t>
            </a:r>
            <a:r>
              <a:rPr lang="en-US" b="1" dirty="0"/>
              <a:t>what is going on </a:t>
            </a:r>
            <a:r>
              <a:rPr lang="en-US" dirty="0"/>
              <a:t>and that </a:t>
            </a:r>
            <a:r>
              <a:rPr lang="en-US" b="1" dirty="0"/>
              <a:t>it has been going on for some time. </a:t>
            </a:r>
            <a:endParaRPr lang="hr-HR" b="1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55FFD5A-2CB8-42CA-A0B6-D520B848C9D5}"/>
              </a:ext>
            </a:extLst>
          </p:cNvPr>
          <p:cNvSpPr txBox="1"/>
          <p:nvPr/>
        </p:nvSpPr>
        <p:spPr>
          <a:xfrm>
            <a:off x="1282533" y="5637788"/>
            <a:ext cx="370848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 W</a:t>
            </a:r>
            <a:r>
              <a:rPr lang="en-US" sz="1600" b="1" dirty="0">
                <a:solidFill>
                  <a:srgbClr val="0070C0"/>
                </a:solidFill>
              </a:rPr>
              <a:t>rite down a sentence for each picture.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Zapišite po jednu rečenicu za svaku sliku.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72FA52B-0D90-423F-A64C-64F69B0D5593}"/>
              </a:ext>
            </a:extLst>
          </p:cNvPr>
          <p:cNvSpPr txBox="1"/>
          <p:nvPr/>
        </p:nvSpPr>
        <p:spPr>
          <a:xfrm>
            <a:off x="471262" y="368499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65.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65. </a:t>
            </a:r>
          </a:p>
        </p:txBody>
      </p:sp>
    </p:spTree>
    <p:extLst>
      <p:ext uri="{BB962C8B-B14F-4D97-AF65-F5344CB8AC3E}">
        <p14:creationId xmlns:p14="http://schemas.microsoft.com/office/powerpoint/2010/main" val="34747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AFA1C4-9002-4E0A-BEA0-E2ED529A3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A2E078-550D-4819-9CAE-D722B85E9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8A61F34-6D2F-4A58-A998-4851D793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10EE061-331D-4B8A-97CC-71AF711EA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559" y="1266825"/>
            <a:ext cx="3533775" cy="6667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E0379D8-DC74-47BA-B2EF-0202EA6D4A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4034" y="239663"/>
            <a:ext cx="6238553" cy="75225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16E964E-AAE7-490F-B90E-F88C602D90C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07" r="2351"/>
          <a:stretch/>
        </p:blipFill>
        <p:spPr>
          <a:xfrm>
            <a:off x="230820" y="2669943"/>
            <a:ext cx="5175682" cy="168003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CA88045-0B7D-4707-9914-EE42865DED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644825"/>
            <a:ext cx="5581532" cy="1730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C3B5A86-1FE7-43C5-B465-CC8F9FE7F7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1559" y="4868799"/>
            <a:ext cx="3403338" cy="167056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642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AFA1C4-9002-4E0A-BEA0-E2ED529A3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A2E078-550D-4819-9CAE-D722B85E9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8A61F34-6D2F-4A58-A998-4851D793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4DA922C-043D-4148-B4D7-A820EF38A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958" y="709612"/>
            <a:ext cx="10725150" cy="54387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A9744FD-62FC-4FDF-83F3-48B307D8BCA4}"/>
              </a:ext>
            </a:extLst>
          </p:cNvPr>
          <p:cNvSpPr txBox="1"/>
          <p:nvPr/>
        </p:nvSpPr>
        <p:spPr>
          <a:xfrm>
            <a:off x="4610238" y="4666357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length</a:t>
            </a:r>
            <a:endParaRPr lang="hr-HR" dirty="0">
              <a:solidFill>
                <a:srgbClr val="FF3399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D0BE3E22-F877-4AD4-824E-83ED9243F00D}"/>
              </a:ext>
            </a:extLst>
          </p:cNvPr>
          <p:cNvSpPr txBox="1"/>
          <p:nvPr/>
        </p:nvSpPr>
        <p:spPr>
          <a:xfrm>
            <a:off x="4675574" y="5333761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point</a:t>
            </a:r>
            <a:endParaRPr lang="hr-HR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1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AFA1C4-9002-4E0A-BEA0-E2ED529A3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 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5A2E078-550D-4819-9CAE-D722B85E9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8A61F34-6D2F-4A58-A998-4851D793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D87BD8D-9F02-4811-A3E3-6A5916D598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867" y="1389887"/>
            <a:ext cx="6996860" cy="407822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1E34804-EAAC-436F-90AA-D3D8F6F3A8ED}"/>
              </a:ext>
            </a:extLst>
          </p:cNvPr>
          <p:cNvSpPr txBox="1"/>
          <p:nvPr/>
        </p:nvSpPr>
        <p:spPr>
          <a:xfrm>
            <a:off x="471262" y="368499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71.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4473DA7-21F7-4F4B-BC29-3A69AA93CBA9}"/>
              </a:ext>
            </a:extLst>
          </p:cNvPr>
          <p:cNvSpPr txBox="1"/>
          <p:nvPr/>
        </p:nvSpPr>
        <p:spPr>
          <a:xfrm>
            <a:off x="6103398" y="2819605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been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learning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C001556-8710-4771-B909-E880408B82E8}"/>
              </a:ext>
            </a:extLst>
          </p:cNvPr>
          <p:cNvSpPr txBox="1"/>
          <p:nvPr/>
        </p:nvSpPr>
        <p:spPr>
          <a:xfrm>
            <a:off x="6378422" y="3155868"/>
            <a:ext cx="1988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been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working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2B12415-DD35-420D-9638-E8C46899759D}"/>
              </a:ext>
            </a:extLst>
          </p:cNvPr>
          <p:cNvSpPr txBox="1"/>
          <p:nvPr/>
        </p:nvSpPr>
        <p:spPr>
          <a:xfrm>
            <a:off x="5973191" y="3700172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>
                <a:solidFill>
                  <a:srgbClr val="FF3399"/>
                </a:solidFill>
              </a:rPr>
              <a:t>have </a:t>
            </a:r>
            <a:r>
              <a:rPr lang="hr-HR" sz="1600" dirty="0" err="1">
                <a:solidFill>
                  <a:srgbClr val="FF3399"/>
                </a:solidFill>
              </a:rPr>
              <a:t>been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living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C9E9091-9B1A-499A-A699-B12A777DF9DF}"/>
              </a:ext>
            </a:extLst>
          </p:cNvPr>
          <p:cNvSpPr txBox="1"/>
          <p:nvPr/>
        </p:nvSpPr>
        <p:spPr>
          <a:xfrm>
            <a:off x="5685963" y="4038726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been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raining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6DF0774-DB64-48C3-8AAC-7B2C79843B76}"/>
              </a:ext>
            </a:extLst>
          </p:cNvPr>
          <p:cNvSpPr txBox="1"/>
          <p:nvPr/>
        </p:nvSpPr>
        <p:spPr>
          <a:xfrm>
            <a:off x="5450520" y="4393717"/>
            <a:ext cx="2450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been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studying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E69DDDD-4653-4C03-AEAA-071FC5B1ABBE}"/>
              </a:ext>
            </a:extLst>
          </p:cNvPr>
          <p:cNvSpPr txBox="1"/>
          <p:nvPr/>
        </p:nvSpPr>
        <p:spPr>
          <a:xfrm>
            <a:off x="5973191" y="4927464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been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tidying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1DC5F04-9D78-4B34-900D-6B7CBA9B1E87}"/>
              </a:ext>
            </a:extLst>
          </p:cNvPr>
          <p:cNvSpPr txBox="1"/>
          <p:nvPr/>
        </p:nvSpPr>
        <p:spPr>
          <a:xfrm>
            <a:off x="6675822" y="1586150"/>
            <a:ext cx="490416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u zagradama stavi u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14" name="Slika 13">
            <a:hlinkClick r:id="rId5"/>
            <a:extLst>
              <a:ext uri="{FF2B5EF4-FFF2-40B4-BE49-F238E27FC236}">
                <a16:creationId xmlns:a16="http://schemas.microsoft.com/office/drawing/2014/main" id="{DF67365D-43C5-4230-929F-53F97A74FD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382" y="3325145"/>
            <a:ext cx="3791019" cy="104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9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201</Words>
  <Application>Microsoft Office PowerPoint</Application>
  <PresentationFormat>Široki zaslon</PresentationFormat>
  <Paragraphs>42</Paragraphs>
  <Slides>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9</cp:revision>
  <dcterms:created xsi:type="dcterms:W3CDTF">2021-12-06T00:10:46Z</dcterms:created>
  <dcterms:modified xsi:type="dcterms:W3CDTF">2021-12-06T12:07:21Z</dcterms:modified>
</cp:coreProperties>
</file>